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8" r:id="rId3"/>
    <p:sldId id="279" r:id="rId4"/>
    <p:sldId id="281" r:id="rId5"/>
    <p:sldId id="282" r:id="rId6"/>
    <p:sldId id="283" r:id="rId7"/>
    <p:sldId id="289" r:id="rId8"/>
    <p:sldId id="290" r:id="rId9"/>
    <p:sldId id="291" r:id="rId10"/>
    <p:sldId id="293" r:id="rId11"/>
    <p:sldId id="294" r:id="rId12"/>
    <p:sldId id="292" r:id="rId13"/>
    <p:sldId id="297" r:id="rId14"/>
    <p:sldId id="300" r:id="rId15"/>
    <p:sldId id="30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62" autoAdjust="0"/>
    <p:restoredTop sz="94660"/>
  </p:normalViewPr>
  <p:slideViewPr>
    <p:cSldViewPr>
      <p:cViewPr>
        <p:scale>
          <a:sx n="60" d="100"/>
          <a:sy n="60" d="100"/>
        </p:scale>
        <p:origin x="-653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29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20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78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20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6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94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44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68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657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01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45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D39CF-FEDD-447A-AEC4-00B809AC5AC8}" type="datetimeFigureOut">
              <a:rPr lang="ru-RU" smtClean="0"/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806BA-F775-4A4A-AEFD-A0BF2D9F61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64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213" y="188642"/>
            <a:ext cx="4351775" cy="324970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В день  165-летия  со Дня  победы русского флота под командованием адмирала Нахимова над турецкой эскадрой в бухте Синоп кадеты провели информационные блоки и посмотрели фильмы о адмирале Нахимове и </a:t>
            </a:r>
            <a:r>
              <a:rPr lang="ru-RU" dirty="0" err="1"/>
              <a:t>Синопском</a:t>
            </a:r>
            <a:r>
              <a:rPr lang="ru-RU" dirty="0"/>
              <a:t> сражении.</a:t>
            </a:r>
          </a:p>
          <a:p>
            <a:endParaRPr lang="ru-RU" dirty="0"/>
          </a:p>
        </p:txBody>
      </p:sp>
      <p:pic>
        <p:nvPicPr>
          <p:cNvPr id="3074" name="Picture 2" descr="D:\Desktop\нахимив Синоп\IMG_676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" r="6457"/>
          <a:stretch/>
        </p:blipFill>
        <p:spPr bwMode="auto">
          <a:xfrm>
            <a:off x="112213" y="3438343"/>
            <a:ext cx="4359450" cy="32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нахимив Синоп\u5HtmYB9tt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1" r="5883" b="30761"/>
          <a:stretch/>
        </p:blipFill>
        <p:spPr bwMode="auto">
          <a:xfrm>
            <a:off x="4716016" y="188640"/>
            <a:ext cx="4262332" cy="299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нахимив Синоп\K4xxmVvKaSU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3" t="17011"/>
          <a:stretch/>
        </p:blipFill>
        <p:spPr bwMode="auto">
          <a:xfrm>
            <a:off x="4716017" y="3438343"/>
            <a:ext cx="4262332" cy="322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193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368275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Акция «Обелиск»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4546848" cy="1828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Волонтёры Победы провели акцию «Обелиск». Ребята очистили от снега памятник Герою Советского Союза </a:t>
            </a:r>
            <a:r>
              <a:rPr lang="ru-RU" dirty="0" err="1" smtClean="0"/>
              <a:t>Газинуру</a:t>
            </a:r>
            <a:r>
              <a:rPr lang="ru-RU" dirty="0" smtClean="0"/>
              <a:t> </a:t>
            </a:r>
            <a:r>
              <a:rPr lang="ru-RU" dirty="0" err="1" smtClean="0"/>
              <a:t>Гафиатуллину</a:t>
            </a:r>
            <a:r>
              <a:rPr lang="ru-RU" dirty="0" smtClean="0"/>
              <a:t>, провели </a:t>
            </a:r>
            <a:r>
              <a:rPr lang="ru-RU" dirty="0"/>
              <a:t>митинг и, в знак памяти </a:t>
            </a:r>
            <a:r>
              <a:rPr lang="ru-RU" dirty="0" smtClean="0"/>
              <a:t>, </a:t>
            </a:r>
            <a:r>
              <a:rPr lang="ru-RU" dirty="0"/>
              <a:t>возложили цветы.</a:t>
            </a:r>
          </a:p>
        </p:txBody>
      </p:sp>
      <p:pic>
        <p:nvPicPr>
          <p:cNvPr id="2050" name="Picture 2" descr="D:\Desktop\деньГероев Газинур\966_v5jojs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76" y="3538086"/>
            <a:ext cx="409194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деньГероев Газинур\uV67MEYGfU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0" r="19927" b="12497"/>
          <a:stretch/>
        </p:blipFill>
        <p:spPr bwMode="auto">
          <a:xfrm>
            <a:off x="4668957" y="3573016"/>
            <a:ext cx="4154565" cy="30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деньГероев Газинур\zjn_BBv6FY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88640"/>
            <a:ext cx="4154565" cy="311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203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36004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Доброволец года - 2018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72614"/>
            <a:ext cx="4680520" cy="252028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В День волонтёра в здании городского ЗАГСА подводились итоги «Доброволец года 2018».  Добровольческий отряд «Крыло ангела» </a:t>
            </a:r>
            <a:r>
              <a:rPr lang="ru-RU" dirty="0" err="1"/>
              <a:t>Бугульминской</a:t>
            </a:r>
            <a:r>
              <a:rPr lang="ru-RU" dirty="0"/>
              <a:t> кадетской школы стал победителем в номинации «ВОЛОНТЁРЫ ПОБЕДЫ».</a:t>
            </a:r>
          </a:p>
          <a:p>
            <a:pPr marL="0" indent="0" algn="just">
              <a:buNone/>
            </a:pPr>
            <a:r>
              <a:rPr lang="ru-RU" dirty="0"/>
              <a:t>Ребятам и руководителям отряда  от Исполнительного комитета  </a:t>
            </a:r>
            <a:r>
              <a:rPr lang="ru-RU" dirty="0" err="1"/>
              <a:t>Бугульминского</a:t>
            </a:r>
            <a:r>
              <a:rPr lang="ru-RU" dirty="0"/>
              <a:t> муниципального района был вручён диплом победителя и ценные призы.</a:t>
            </a:r>
          </a:p>
          <a:p>
            <a:pPr algn="just"/>
            <a:endParaRPr lang="ru-RU" dirty="0"/>
          </a:p>
        </p:txBody>
      </p:sp>
      <p:pic>
        <p:nvPicPr>
          <p:cNvPr id="3074" name="Picture 2" descr="D:\Desktop\итоги год волонтёра\IMG_20181205_1709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00" y="3523009"/>
            <a:ext cx="4187957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Desktop\новости КШИ\год волонтёра\VbMkz9DlQH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4031728" cy="268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новости КШИ\год волонтёра\IMG_686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0" t="-438" r="9500" b="5731"/>
          <a:stretch/>
        </p:blipFill>
        <p:spPr bwMode="auto">
          <a:xfrm>
            <a:off x="4768163" y="3523009"/>
            <a:ext cx="4218629" cy="314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07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14" y="0"/>
            <a:ext cx="43924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День Героев Отечества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3"/>
            <a:ext cx="4464496" cy="266429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Волонтёры Победы участвовали во Всероссийской акции «День Героев Отечества» в </a:t>
            </a:r>
            <a:r>
              <a:rPr lang="ru-RU" dirty="0"/>
              <a:t>рамках которой распространили на улице имени </a:t>
            </a:r>
            <a:r>
              <a:rPr lang="ru-RU" dirty="0" err="1" smtClean="0"/>
              <a:t>Рероя</a:t>
            </a:r>
            <a:r>
              <a:rPr lang="ru-RU" dirty="0" smtClean="0"/>
              <a:t> Советского Союза </a:t>
            </a:r>
            <a:r>
              <a:rPr lang="ru-RU" dirty="0" err="1" smtClean="0"/>
              <a:t>Газинура</a:t>
            </a:r>
            <a:r>
              <a:rPr lang="ru-RU" dirty="0" smtClean="0"/>
              <a:t> </a:t>
            </a:r>
            <a:r>
              <a:rPr lang="ru-RU" dirty="0" err="1"/>
              <a:t>Гафиатуллина</a:t>
            </a:r>
            <a:r>
              <a:rPr lang="ru-RU" dirty="0"/>
              <a:t> и в микрорайоне школы, носящей его имя, письма-треугольники с информацией о Герое. </a:t>
            </a:r>
          </a:p>
        </p:txBody>
      </p:sp>
      <p:pic>
        <p:nvPicPr>
          <p:cNvPr id="3074" name="Picture 2" descr="D:\Desktop\день Героев\IMG_69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48680"/>
            <a:ext cx="453650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день Героев\IMG_69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85" y="3848539"/>
            <a:ext cx="4248472" cy="283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день Героев\IMG_69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3848539"/>
            <a:ext cx="4248472" cy="283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92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375476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День Героев Отечества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5"/>
            <a:ext cx="4320480" cy="223224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Юнармейцы приняли участие в муниципальной Вахте памяти и митинге, посвящённым «Дню Героев Отечества»</a:t>
            </a:r>
            <a:endParaRPr lang="ru-RU" dirty="0"/>
          </a:p>
        </p:txBody>
      </p:sp>
      <p:pic>
        <p:nvPicPr>
          <p:cNvPr id="4098" name="Picture 2" descr="D:\Desktop\день Героев\IMG-20181207-WA0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0035"/>
            <a:ext cx="4424390" cy="331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Desktop\день Героев\ADgnhBqAGrw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3" b="13420"/>
          <a:stretch/>
        </p:blipFill>
        <p:spPr bwMode="auto">
          <a:xfrm>
            <a:off x="179512" y="3944296"/>
            <a:ext cx="4073385" cy="287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Desktop\день Героев\ZaGBkETZmo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1"/>
          <a:stretch/>
        </p:blipFill>
        <p:spPr bwMode="auto">
          <a:xfrm>
            <a:off x="4708594" y="3944296"/>
            <a:ext cx="4287796" cy="278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97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52928" cy="864096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День Героев Отечества</a:t>
            </a:r>
            <a:br>
              <a:rPr lang="ru-RU" sz="3200" dirty="0" smtClean="0"/>
            </a:br>
            <a:r>
              <a:rPr lang="ru-RU" sz="3200" dirty="0" smtClean="0"/>
              <a:t>литературно-музыкальная композиция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Desktop\день Героев\IMG_69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59603"/>
            <a:ext cx="4067944" cy="27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день Героев\IMG_69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159603"/>
            <a:ext cx="4067945" cy="27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день Героев\IMG_69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0" y="4146036"/>
            <a:ext cx="4067945" cy="27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Desktop\день Героев\IMG_69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46034"/>
            <a:ext cx="4067944" cy="27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232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Квест</a:t>
            </a:r>
            <a:r>
              <a:rPr lang="ru-RU" dirty="0"/>
              <a:t> «Блокада Ленинграда»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D:\Desktop\новости КШИ\блокада ленинграда\IMG_74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96" y="980728"/>
            <a:ext cx="4067944" cy="27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Desktop\новости КШИ\блокада ленинграда\IMG_74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188" y="908720"/>
            <a:ext cx="4067945" cy="27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Desktop\новости КШИ\блокада ленинграда\IMG_74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1" t="6157"/>
          <a:stretch/>
        </p:blipFill>
        <p:spPr bwMode="auto">
          <a:xfrm>
            <a:off x="4860032" y="3850299"/>
            <a:ext cx="4049689" cy="283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Desktop\новости КШИ\блокада ленинграда\IMG_74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23" y="3933056"/>
            <a:ext cx="4149217" cy="276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593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6" cy="6480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акция-конкурс «</a:t>
            </a:r>
            <a:r>
              <a:rPr lang="ru-RU" dirty="0"/>
              <a:t>Поздравим </a:t>
            </a:r>
            <a:r>
              <a:rPr lang="ru-RU" dirty="0" err="1"/>
              <a:t>Джалиля</a:t>
            </a:r>
            <a:r>
              <a:rPr lang="ru-RU" dirty="0" smtClean="0"/>
              <a:t>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08720"/>
            <a:ext cx="4176464" cy="272565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1400" dirty="0" smtClean="0"/>
              <a:t>Активисты </a:t>
            </a:r>
            <a:r>
              <a:rPr lang="ru-RU" sz="1400" dirty="0"/>
              <a:t>8 А класса провели внеклассное мероприятие. В познавательной презентации интересные и трагичные  факты о жизни героя- поэта никого не оставили равнодушными. </a:t>
            </a:r>
            <a:endParaRPr lang="ru-RU" sz="1400" dirty="0" smtClean="0"/>
          </a:p>
          <a:p>
            <a:pPr marL="0" indent="0" algn="just">
              <a:buNone/>
            </a:pPr>
            <a:r>
              <a:rPr lang="ru-RU" sz="1400" dirty="0" smtClean="0"/>
              <a:t>В </a:t>
            </a:r>
            <a:r>
              <a:rPr lang="ru-RU" sz="1400" dirty="0"/>
              <a:t>5 классе прошла викторина «Звездный час» о жизни и творчестве поэта-героя. </a:t>
            </a:r>
            <a:endParaRPr lang="ru-RU" sz="1400" dirty="0" smtClean="0"/>
          </a:p>
          <a:p>
            <a:pPr marL="0" indent="0" algn="just">
              <a:buNone/>
            </a:pPr>
            <a:r>
              <a:rPr lang="ru-RU" sz="1400" dirty="0" smtClean="0"/>
              <a:t>Волонтёры </a:t>
            </a:r>
            <a:r>
              <a:rPr lang="ru-RU" sz="1400" dirty="0"/>
              <a:t>Победы  провели акцию  "Дорога к памятнику". Ребята возложили цветы к монументу и  почтили память Мусы </a:t>
            </a:r>
            <a:r>
              <a:rPr lang="ru-RU" sz="1400" dirty="0" err="1"/>
              <a:t>Джалиля</a:t>
            </a:r>
            <a:r>
              <a:rPr lang="ru-RU" sz="1400" dirty="0"/>
              <a:t> минутой молчания. </a:t>
            </a:r>
            <a:endParaRPr lang="ru-RU" sz="1400" dirty="0" smtClean="0"/>
          </a:p>
          <a:p>
            <a:pPr marL="0" indent="0" algn="just">
              <a:buNone/>
            </a:pPr>
            <a:r>
              <a:rPr lang="ru-RU" sz="1400" dirty="0" smtClean="0"/>
              <a:t>По </a:t>
            </a:r>
            <a:r>
              <a:rPr lang="ru-RU" sz="1400" dirty="0"/>
              <a:t>материалам был создан и размещён в </a:t>
            </a:r>
            <a:r>
              <a:rPr lang="ru-RU" sz="1400" dirty="0" err="1"/>
              <a:t>соцсетях</a:t>
            </a:r>
            <a:r>
              <a:rPr lang="ru-RU" sz="1400" dirty="0"/>
              <a:t> в группе «</a:t>
            </a:r>
            <a:r>
              <a:rPr lang="ru-RU" sz="1400" dirty="0" err="1"/>
              <a:t>Бугульминские</a:t>
            </a:r>
            <a:r>
              <a:rPr lang="ru-RU" sz="1400" dirty="0"/>
              <a:t> кадеты» видеоролик.</a:t>
            </a:r>
          </a:p>
          <a:p>
            <a:pPr marL="0" indent="0" algn="just">
              <a:buNone/>
            </a:pPr>
            <a:r>
              <a:rPr lang="ru-RU" sz="1400" dirty="0"/>
              <a:t>Активисты и их руководитель </a:t>
            </a:r>
            <a:r>
              <a:rPr lang="ru-RU" sz="1400" dirty="0" err="1"/>
              <a:t>Катермина</a:t>
            </a:r>
            <a:r>
              <a:rPr lang="ru-RU" sz="1400" dirty="0"/>
              <a:t> Р.Р. были награждены ценными призами от Республиканского отделения организации «Волонтёры Победы»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D:\Desktop\новости КШИ\Джалиль\8YBqMKj_VW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60"/>
          <a:stretch/>
        </p:blipFill>
        <p:spPr bwMode="auto">
          <a:xfrm>
            <a:off x="4533034" y="764702"/>
            <a:ext cx="4287436" cy="286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новости КШИ\Джалиль\wetiF2QF0V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19"/>
          <a:stretch/>
        </p:blipFill>
        <p:spPr bwMode="auto">
          <a:xfrm>
            <a:off x="107504" y="3807420"/>
            <a:ext cx="4283968" cy="282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новости КШИ\Джалиль\laWZDF3ysj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2"/>
          <a:stretch/>
        </p:blipFill>
        <p:spPr bwMode="auto">
          <a:xfrm>
            <a:off x="4533033" y="3789040"/>
            <a:ext cx="4470419" cy="282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715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764704"/>
          </a:xfrm>
        </p:spPr>
        <p:txBody>
          <a:bodyPr>
            <a:noAutofit/>
          </a:bodyPr>
          <a:lstStyle/>
          <a:p>
            <a:r>
              <a:rPr lang="ru-RU" sz="2800" b="1" dirty="0"/>
              <a:t>30-летию вывода советских войск из Афганистана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5"/>
            <a:ext cx="45365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В школе прошли Уроки мужества с участниками боевых действий в Афганистане.</a:t>
            </a:r>
          </a:p>
          <a:p>
            <a:pPr algn="just"/>
            <a:r>
              <a:rPr lang="ru-RU" sz="1400" dirty="0"/>
              <a:t>Кавалер двух орденов Красной звезды </a:t>
            </a:r>
            <a:r>
              <a:rPr lang="ru-RU" sz="1400" dirty="0" err="1"/>
              <a:t>Губарёв</a:t>
            </a:r>
            <a:r>
              <a:rPr lang="ru-RU" sz="1400" dirty="0"/>
              <a:t> Виталий Николаевич рассказал шестиклассникам о своей службе и подвигах.</a:t>
            </a:r>
          </a:p>
          <a:p>
            <a:pPr algn="just"/>
            <a:r>
              <a:rPr lang="ru-RU" sz="1400" dirty="0"/>
              <a:t>Руководитель Татарстанского общественного объединения «Боевое братство» Прошин Леонид Леонидович  и ветеран боевых действий в Афганистане </a:t>
            </a:r>
            <a:r>
              <a:rPr lang="ru-RU" sz="1400" dirty="0" err="1"/>
              <a:t>Фатыхов</a:t>
            </a:r>
            <a:r>
              <a:rPr lang="ru-RU" sz="1400" dirty="0"/>
              <a:t> Рафаэль </a:t>
            </a:r>
            <a:r>
              <a:rPr lang="ru-RU" sz="1400" dirty="0" err="1"/>
              <a:t>Захарьянович</a:t>
            </a:r>
            <a:r>
              <a:rPr lang="ru-RU" sz="1400" dirty="0"/>
              <a:t> посетили общешкольное мероприятие, где беседовали с кадетами «о доблести, о подвигах, о славе», о том, как вырасти настоящими гражданами и защитниками нашей великой и прекрасной </a:t>
            </a:r>
            <a:r>
              <a:rPr lang="ru-RU" sz="1400" dirty="0" smtClean="0"/>
              <a:t>страны. Кадеты 9-10 классов участвовали в городском митинге и лыжном пробеге до </a:t>
            </a:r>
            <a:r>
              <a:rPr lang="ru-RU" sz="1400" dirty="0" err="1" smtClean="0"/>
              <a:t>с.Соколка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2050" name="Picture 2" descr="D:\Desktop\Афганистан школа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6" t="12716" r="13195" b="13457"/>
          <a:stretch/>
        </p:blipFill>
        <p:spPr bwMode="auto">
          <a:xfrm>
            <a:off x="179512" y="4077071"/>
            <a:ext cx="4392488" cy="255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Афганистан школа\Izy5C3_Ta9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3"/>
          <a:stretch/>
        </p:blipFill>
        <p:spPr bwMode="auto">
          <a:xfrm>
            <a:off x="4716016" y="4077070"/>
            <a:ext cx="4283968" cy="255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Афганистан школа\IMG_20190218_1545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260" y="701079"/>
            <a:ext cx="4144724" cy="310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416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664"/>
            <a:ext cx="4644008" cy="813048"/>
          </a:xfrm>
        </p:spPr>
        <p:txBody>
          <a:bodyPr>
            <a:normAutofit/>
          </a:bodyPr>
          <a:lstStyle/>
          <a:p>
            <a:r>
              <a:rPr lang="ru-RU" sz="3600" b="1" dirty="0"/>
              <a:t>Дорога </a:t>
            </a:r>
            <a:r>
              <a:rPr lang="ru-RU" sz="3600" b="1" dirty="0" smtClean="0"/>
              <a:t>к мемориалу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" y="908720"/>
            <a:ext cx="4608512" cy="266429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Накануне  Дня защитника Отечества волонтёры Победы кадетской школы очистили от снега </a:t>
            </a:r>
            <a:r>
              <a:rPr lang="ru-RU" dirty="0" err="1"/>
              <a:t>стеллу</a:t>
            </a:r>
            <a:r>
              <a:rPr lang="ru-RU" dirty="0"/>
              <a:t> 352- Оршанской </a:t>
            </a:r>
            <a:r>
              <a:rPr lang="ru-RU" dirty="0" smtClean="0"/>
              <a:t>дивизии.</a:t>
            </a:r>
          </a:p>
          <a:p>
            <a:pPr marL="0" indent="0" algn="just">
              <a:buNone/>
            </a:pPr>
            <a:r>
              <a:rPr lang="ru-RU" dirty="0" smtClean="0"/>
              <a:t>Пятиклассники провели акцию «Защитник Отечества» с детсадовцами около памятника. Волонтёры рассказали о боевом пути 352-й стрелковой дивизии, провели с малышами строевой смотр с </a:t>
            </a:r>
            <a:r>
              <a:rPr lang="ru-RU" dirty="0" err="1" smtClean="0"/>
              <a:t>речёвкой</a:t>
            </a:r>
            <a:r>
              <a:rPr lang="ru-RU" dirty="0" smtClean="0"/>
              <a:t>, спели песню и возложили цветы к памятнику Героям-</a:t>
            </a:r>
            <a:r>
              <a:rPr lang="ru-RU" dirty="0" err="1" smtClean="0"/>
              <a:t>бугульминцам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D:\Desktop\новости КШИ\23 февраля 352 Гельманов\9lLriJPWFP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40"/>
            <a:ext cx="4235963" cy="317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новости КШИ\23 февраля 352 Гельманов\IMG_77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99858"/>
            <a:ext cx="4211960" cy="280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новости КШИ\23 февраля 352 Гельманов\IMG_77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83856"/>
            <a:ext cx="4235963" cy="282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228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836712"/>
          </a:xfrm>
        </p:spPr>
        <p:txBody>
          <a:bodyPr/>
          <a:lstStyle/>
          <a:p>
            <a:r>
              <a:rPr lang="ru-RU" dirty="0" smtClean="0"/>
              <a:t>День защитника Отечества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dirty="0"/>
              <a:t>Юнармейцы 9 класса </a:t>
            </a:r>
            <a:r>
              <a:rPr lang="ru-RU" sz="1600" dirty="0" smtClean="0"/>
              <a:t>вместе с воинами-интернационалистами провели классный  час в </a:t>
            </a:r>
            <a:r>
              <a:rPr lang="ru-RU" sz="1600" dirty="0"/>
              <a:t>3</a:t>
            </a:r>
            <a:r>
              <a:rPr lang="ru-RU" sz="1600" dirty="0" smtClean="0"/>
              <a:t> </a:t>
            </a:r>
            <a:r>
              <a:rPr lang="ru-RU" sz="1600" dirty="0"/>
              <a:t>классе СОШ №</a:t>
            </a:r>
            <a:r>
              <a:rPr lang="ru-RU" sz="1600" dirty="0" smtClean="0"/>
              <a:t>6.</a:t>
            </a:r>
            <a:r>
              <a:rPr lang="ru-RU" sz="1600" dirty="0"/>
              <a:t>  </a:t>
            </a:r>
            <a:r>
              <a:rPr lang="ru-RU" sz="1600" dirty="0" smtClean="0"/>
              <a:t>Десятиклассники </a:t>
            </a:r>
            <a:r>
              <a:rPr lang="ru-RU" sz="1600" dirty="0"/>
              <a:t>приняли участие в митинге и Вахте памяти у мемориала «Вечная слава</a:t>
            </a:r>
            <a:r>
              <a:rPr lang="ru-RU" sz="1600" dirty="0" smtClean="0"/>
              <a:t>».</a:t>
            </a:r>
            <a:endParaRPr lang="ru-RU" sz="1200" dirty="0"/>
          </a:p>
          <a:p>
            <a:endParaRPr lang="ru-RU" dirty="0"/>
          </a:p>
        </p:txBody>
      </p:sp>
      <p:pic>
        <p:nvPicPr>
          <p:cNvPr id="2050" name="Picture 2" descr="D:\Desktop\новости КШИ\23 февраля 9 класс\og67s9qMykU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5"/>
          <a:stretch/>
        </p:blipFill>
        <p:spPr bwMode="auto">
          <a:xfrm>
            <a:off x="251519" y="1340768"/>
            <a:ext cx="4337519" cy="261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9" t="4687" r="5344" b="15104"/>
          <a:stretch/>
        </p:blipFill>
        <p:spPr bwMode="auto">
          <a:xfrm>
            <a:off x="4788024" y="1340644"/>
            <a:ext cx="4095947" cy="2611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436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648"/>
            <a:ext cx="8928992" cy="1143000"/>
          </a:xfrm>
        </p:spPr>
        <p:txBody>
          <a:bodyPr>
            <a:noAutofit/>
          </a:bodyPr>
          <a:lstStyle/>
          <a:p>
            <a:r>
              <a:rPr lang="ru-RU" sz="3200" b="1" dirty="0"/>
              <a:t>Месячник по военно-патриотической работе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F:\фото ШКОЛА\2017-2018\тир\IMG_36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258" y="795429"/>
            <a:ext cx="3887924" cy="259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Desktop\новости КШИ\биатлон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"/>
          <a:stretch/>
        </p:blipFill>
        <p:spPr bwMode="auto">
          <a:xfrm>
            <a:off x="472356" y="802308"/>
            <a:ext cx="4255448" cy="250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536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/>
          <a:lstStyle/>
          <a:p>
            <a:r>
              <a:rPr lang="ru-RU" dirty="0" smtClean="0"/>
              <a:t>Смотр строя и песни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Desktop\смотр строя\IMG_78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0" t="15325"/>
          <a:stretch/>
        </p:blipFill>
        <p:spPr bwMode="auto">
          <a:xfrm>
            <a:off x="4726569" y="980728"/>
            <a:ext cx="410809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смотр строя\IMG_78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2" t="26159" r="12420"/>
          <a:stretch/>
        </p:blipFill>
        <p:spPr bwMode="auto">
          <a:xfrm>
            <a:off x="4726569" y="3894223"/>
            <a:ext cx="4154984" cy="282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смотр строя\IMG_788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4" t="24790" r="22233" b="10112"/>
          <a:stretch/>
        </p:blipFill>
        <p:spPr bwMode="auto">
          <a:xfrm>
            <a:off x="323527" y="980728"/>
            <a:ext cx="4144461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смотр строя\IMG_802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" t="24375" r="20585" b="5208"/>
          <a:stretch/>
        </p:blipFill>
        <p:spPr bwMode="auto">
          <a:xfrm>
            <a:off x="248137" y="4008288"/>
            <a:ext cx="4219851" cy="271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091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860"/>
            <a:ext cx="8229600" cy="766564"/>
          </a:xfrm>
        </p:spPr>
        <p:txBody>
          <a:bodyPr>
            <a:normAutofit/>
          </a:bodyPr>
          <a:lstStyle/>
          <a:p>
            <a:r>
              <a:rPr lang="ru-RU" b="1" dirty="0" smtClean="0"/>
              <a:t>Лучший юнармейский взвод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4248472" cy="3024336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С </a:t>
            </a:r>
            <a:r>
              <a:rPr lang="ru-RU" dirty="0"/>
              <a:t>конца января по 1 марта восемь кадетских классов боролись за право обладания переходящим кубком "Лучший юнармейский взвод". Ребята соревновались в военно-прикладных видах спорта, прошли строевой смотр, участвовали в муниципальных, зональных и республиканских патриотических играх, мероприятиях и конкурсах, встречались с ветеранами ВОВ и локальных конфликтов, проводили Уроки мужества, музейные уроки для младших школьников и воспитанников детских садов и многое другое. В результате нелёгкой и упорной борьбы победил взвод  8А класса под руководством офицера-воспитателя Валиева И.Ф.. Особенно отличился взвод 6 класса ( офицер-воспитатель Валеев Э.В.), показав лучшие результаты в военно-прикладных видах. Лучшие кадеты получили очередные кадетские звания и погоны. Особенно приятным  дополнением к грамотам и дипломам для ребят стали сладкие призы.</a:t>
            </a:r>
          </a:p>
        </p:txBody>
      </p:sp>
      <p:pic>
        <p:nvPicPr>
          <p:cNvPr id="1027" name="Picture 3" descr="D:\Desktop\итоги месяца ВП\IMG_82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088" y="764704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esktop\итоги месяца ВП\IMG_83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0709"/>
            <a:ext cx="4176464" cy="278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Desktop\итоги месяца ВП\IMG_829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1" t="13333"/>
          <a:stretch/>
        </p:blipFill>
        <p:spPr bwMode="auto">
          <a:xfrm>
            <a:off x="4669088" y="3861139"/>
            <a:ext cx="4305815" cy="275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581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4572000" cy="1143000"/>
          </a:xfrm>
        </p:spPr>
        <p:txBody>
          <a:bodyPr>
            <a:noAutofit/>
          </a:bodyPr>
          <a:lstStyle/>
          <a:p>
            <a:r>
              <a:rPr lang="ru-RU" sz="4800" dirty="0" smtClean="0"/>
              <a:t>В гостях у ветерана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270" y="1556792"/>
            <a:ext cx="4294212" cy="165618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err="1" smtClean="0"/>
              <a:t>Бугульминские</a:t>
            </a:r>
            <a:r>
              <a:rPr lang="ru-RU" dirty="0" smtClean="0"/>
              <a:t> кадеты поздравили своих ветеранов с праздниками «23 февраля» и «8 марта»</a:t>
            </a:r>
            <a:endParaRPr lang="ru-RU" dirty="0"/>
          </a:p>
        </p:txBody>
      </p:sp>
      <p:pic>
        <p:nvPicPr>
          <p:cNvPr id="1026" name="Picture 2" descr="D:\Desktop\новости КШИ\ветераны\a_XOilXFn6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4" r="9445"/>
          <a:stretch/>
        </p:blipFill>
        <p:spPr bwMode="auto">
          <a:xfrm>
            <a:off x="297258" y="3573016"/>
            <a:ext cx="4176466" cy="304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новости КШИ\ветераны\kRnXr5jgBD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534" y="332656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новости КШИ\ветераны\R97yg0Tq6c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8" b="15248"/>
          <a:stretch/>
        </p:blipFill>
        <p:spPr bwMode="auto">
          <a:xfrm>
            <a:off x="4919125" y="3573016"/>
            <a:ext cx="3988543" cy="304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4037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</TotalTime>
  <Words>633</Words>
  <Application>Microsoft Office PowerPoint</Application>
  <PresentationFormat>Экран (4:3)</PresentationFormat>
  <Paragraphs>33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Акция «Обелиск»</vt:lpstr>
      <vt:lpstr>Доброволец года - 2018</vt:lpstr>
      <vt:lpstr>День Героев Отечества</vt:lpstr>
      <vt:lpstr>День Героев Отечества</vt:lpstr>
      <vt:lpstr>День Героев Отечества литературно-музыкальная композиция</vt:lpstr>
      <vt:lpstr>Квест «Блокада Ленинграда» </vt:lpstr>
      <vt:lpstr>акция-конкурс «Поздравим Джалиля» </vt:lpstr>
      <vt:lpstr>30-летию вывода советских войск из Афганистана</vt:lpstr>
      <vt:lpstr>Дорога к мемориалу</vt:lpstr>
      <vt:lpstr>День защитника Отечества</vt:lpstr>
      <vt:lpstr>Месячник по военно-патриотической работе </vt:lpstr>
      <vt:lpstr>Смотр строя и песни</vt:lpstr>
      <vt:lpstr>Лучший юнармейский взвод</vt:lpstr>
      <vt:lpstr>В гостях у ветерана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знаний</dc:title>
  <dc:creator>Admin</dc:creator>
  <cp:lastModifiedBy>Admin</cp:lastModifiedBy>
  <cp:revision>74</cp:revision>
  <dcterms:created xsi:type="dcterms:W3CDTF">2018-09-06T12:34:18Z</dcterms:created>
  <dcterms:modified xsi:type="dcterms:W3CDTF">2019-05-06T05:59:31Z</dcterms:modified>
</cp:coreProperties>
</file>